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8" r:id="rId11"/>
    <p:sldId id="267" r:id="rId12"/>
    <p:sldId id="264" r:id="rId13"/>
    <p:sldId id="263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95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361950" y="73660"/>
            <a:ext cx="4618355" cy="6654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36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一、安装</a:t>
            </a:r>
            <a:r>
              <a:rPr lang="en-US" altLang="zh-CN" sz="36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VS2022</a:t>
            </a:r>
            <a:endParaRPr lang="en-US" altLang="zh-CN" sz="36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图片 20"/>
          <p:cNvPicPr/>
          <p:nvPr/>
        </p:nvPicPr>
        <p:blipFill>
          <a:blip r:embed="rId1"/>
          <a:stretch>
            <a:fillRect/>
          </a:stretch>
        </p:blipFill>
        <p:spPr>
          <a:xfrm>
            <a:off x="305435" y="911225"/>
            <a:ext cx="8559800" cy="57658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9061450" y="301307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百度搜索</a:t>
            </a:r>
            <a:endParaRPr lang="zh-CN" altLang="en-US"/>
          </a:p>
          <a:p>
            <a:r>
              <a:rPr lang="zh-CN" altLang="en-US"/>
              <a:t>微软官网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611188" y="1733550"/>
            <a:ext cx="4619625" cy="3390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58610" y="20186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点击第二行的安装，即可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rcRect l="21011" t="19261" r="21094" b="19820"/>
          <a:stretch>
            <a:fillRect/>
          </a:stretch>
        </p:blipFill>
        <p:spPr>
          <a:xfrm>
            <a:off x="361950" y="1057910"/>
            <a:ext cx="8760460" cy="55530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项目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40570" y="1177925"/>
            <a:ext cx="23749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打开</a:t>
            </a:r>
            <a:r>
              <a:rPr lang="en-US" altLang="zh-CN"/>
              <a:t>VS2022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点击</a:t>
            </a:r>
            <a:r>
              <a:rPr lang="en-US" altLang="zh-CN"/>
              <a:t>“</a:t>
            </a:r>
            <a:r>
              <a:rPr lang="zh-CN" altLang="en-US"/>
              <a:t>打开本地文件夹</a:t>
            </a:r>
            <a:r>
              <a:rPr lang="en-US" altLang="zh-CN"/>
              <a:t>”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顺带一提：</a:t>
            </a:r>
            <a:endParaRPr lang="zh-CN" altLang="en-US"/>
          </a:p>
          <a:p>
            <a:r>
              <a:rPr lang="en-US" altLang="zh-CN"/>
              <a:t>VS2022</a:t>
            </a:r>
            <a:r>
              <a:rPr lang="zh-CN" altLang="en-US"/>
              <a:t>专业版激活码：</a:t>
            </a:r>
            <a:endParaRPr lang="zh-CN" altLang="en-US"/>
          </a:p>
          <a:p>
            <a:r>
              <a:rPr lang="en-US" altLang="zh-CN"/>
              <a:t>VHF9H-NXBBB-638P6-6JHCY-88JWH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67970" y="941705"/>
            <a:ext cx="9142095" cy="57137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三、打开项目</a:t>
            </a: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55480" y="18383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双击后缀名为</a:t>
            </a:r>
            <a:r>
              <a:rPr lang="en-US" altLang="zh-CN"/>
              <a:t>.sln</a:t>
            </a:r>
            <a:r>
              <a:rPr lang="zh-CN" altLang="en-US"/>
              <a:t>的文件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482600" y="1689100"/>
            <a:ext cx="7289800" cy="4555490"/>
          </a:xfrm>
          <a:prstGeom prst="rect">
            <a:avLst/>
          </a:prstGeom>
        </p:spPr>
      </p:pic>
      <p:sp>
        <p:nvSpPr>
          <p:cNvPr id="5" name="图文框 4"/>
          <p:cNvSpPr/>
          <p:nvPr/>
        </p:nvSpPr>
        <p:spPr>
          <a:xfrm>
            <a:off x="3312160" y="1822450"/>
            <a:ext cx="756920" cy="15748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项目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32165" y="19284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点击即可运行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矩形 19"/>
          <p:cNvSpPr/>
          <p:nvPr/>
        </p:nvSpPr>
        <p:spPr>
          <a:xfrm>
            <a:off x="-361950" y="73660"/>
            <a:ext cx="4618355" cy="6654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一、安装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VS2022</a:t>
            </a:r>
            <a:endParaRPr lang="en-US" altLang="zh-CN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45110" y="1028065"/>
            <a:ext cx="8583295" cy="56089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197340" y="23806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进入微软官网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235585" y="861060"/>
            <a:ext cx="9355455" cy="5758815"/>
          </a:xfrm>
          <a:prstGeom prst="rect">
            <a:avLst/>
          </a:prstGeom>
        </p:spPr>
      </p:pic>
      <p:sp>
        <p:nvSpPr>
          <p:cNvPr id="8" name="图文框 7"/>
          <p:cNvSpPr/>
          <p:nvPr/>
        </p:nvSpPr>
        <p:spPr>
          <a:xfrm>
            <a:off x="6301740" y="3220085"/>
            <a:ext cx="746125" cy="306705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80905" y="16452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22885" y="891540"/>
            <a:ext cx="8647430" cy="57499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617710" y="14992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下载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78765" y="1205230"/>
            <a:ext cx="9525000" cy="54292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377805" y="24130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记得勾选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46380" y="810895"/>
            <a:ext cx="9938385" cy="56978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281285" y="1729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根据需求选择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154305" y="851535"/>
            <a:ext cx="8902700" cy="58496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756775" y="15278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百度搜索</a:t>
            </a:r>
            <a:r>
              <a:rPr lang="en-US" altLang="zh-CN"/>
              <a:t>Easyx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88290" y="884555"/>
            <a:ext cx="9210040" cy="5800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60890" y="15570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</a:t>
            </a:r>
            <a:r>
              <a:rPr lang="en-US" altLang="zh-CN"/>
              <a:t>“</a:t>
            </a:r>
            <a:r>
              <a:rPr lang="zh-CN" altLang="en-US"/>
              <a:t>下载</a:t>
            </a:r>
            <a:r>
              <a:rPr lang="en-US" altLang="zh-CN"/>
              <a:t>EasyX”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59715" y="1119505"/>
            <a:ext cx="10229850" cy="6286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9150" y="25673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找到下载过的文件，双击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</Words>
  <Application>WPS 演示</Application>
  <PresentationFormat>宽屏</PresentationFormat>
  <Paragraphs>65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WPS_1741131864</cp:lastModifiedBy>
  <cp:revision>155</cp:revision>
  <dcterms:created xsi:type="dcterms:W3CDTF">2019-06-19T02:08:00Z</dcterms:created>
  <dcterms:modified xsi:type="dcterms:W3CDTF">2025-05-01T08:48:46Z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C95F8376ED4E488CAB430C51E0C7103E_11</vt:lpwstr>
  </property>
</Properties>
</file>